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2"/>
    <p:sldId id="256" r:id="rId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78"/>
    <p:restoredTop sz="94673"/>
  </p:normalViewPr>
  <p:slideViewPr>
    <p:cSldViewPr snapToGrid="0" snapToObjects="1">
      <p:cViewPr varScale="1">
        <p:scale>
          <a:sx n="167" d="100"/>
          <a:sy n="167" d="100"/>
        </p:scale>
        <p:origin x="2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3B5176-8B99-294C-8BE6-7953AD2615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A picture containing text, tree, outdoor, grass&#10;&#10;Description automatically generated">
            <a:extLst>
              <a:ext uri="{FF2B5EF4-FFF2-40B4-BE49-F238E27FC236}">
                <a16:creationId xmlns:a16="http://schemas.microsoft.com/office/drawing/2014/main" id="{8DF442D1-A173-6F44-BEF7-D8C393B451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9469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0F1D2BF-3336-4F43-9CB1-43588D7BC7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1143F-8F1F-7B43-8A0E-9E313B935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00" y="884238"/>
            <a:ext cx="8039100" cy="5233987"/>
          </a:xfrm>
        </p:spPr>
        <p:txBody>
          <a:bodyPr/>
          <a:lstStyle>
            <a:lvl1pPr>
              <a:defRPr b="1" i="0">
                <a:latin typeface="Museo Sans 900" panose="02000000000000000000" pitchFamily="2" charset="77"/>
              </a:defRPr>
            </a:lvl1pPr>
            <a:lvl2pPr>
              <a:defRPr b="0" i="0">
                <a:latin typeface="Museo Sans 500" panose="02000000000000000000" pitchFamily="2" charset="77"/>
              </a:defRPr>
            </a:lvl2pPr>
            <a:lvl3pPr>
              <a:defRPr b="0" i="0">
                <a:latin typeface="Museo Sans 500" panose="02000000000000000000" pitchFamily="2" charset="77"/>
              </a:defRPr>
            </a:lvl3pPr>
            <a:lvl4pPr>
              <a:defRPr b="0" i="0">
                <a:latin typeface="Museo Sans 500" panose="02000000000000000000" pitchFamily="2" charset="77"/>
              </a:defRPr>
            </a:lvl4pPr>
            <a:lvl5pPr>
              <a:defRPr b="0" i="0">
                <a:latin typeface="Museo Sans 500" panose="02000000000000000000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071650E-069C-0143-984F-0BC67102E9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97D0B10-C7AE-5747-BB8F-B9F539306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00" y="884238"/>
            <a:ext cx="8039100" cy="5233987"/>
          </a:xfrm>
        </p:spPr>
        <p:txBody>
          <a:bodyPr/>
          <a:lstStyle>
            <a:lvl1pPr>
              <a:defRPr b="1" i="0">
                <a:latin typeface="Museo Sans 900" panose="02000000000000000000" pitchFamily="2" charset="77"/>
              </a:defRPr>
            </a:lvl1pPr>
            <a:lvl2pPr>
              <a:defRPr b="0" i="0">
                <a:latin typeface="Museo Sans 500" panose="02000000000000000000" pitchFamily="2" charset="77"/>
              </a:defRPr>
            </a:lvl2pPr>
            <a:lvl3pPr>
              <a:defRPr b="0" i="0">
                <a:latin typeface="Museo Sans 500" panose="02000000000000000000" pitchFamily="2" charset="77"/>
              </a:defRPr>
            </a:lvl3pPr>
            <a:lvl4pPr>
              <a:defRPr b="0" i="0">
                <a:latin typeface="Museo Sans 500" panose="02000000000000000000" pitchFamily="2" charset="77"/>
              </a:defRPr>
            </a:lvl4pPr>
            <a:lvl5pPr>
              <a:defRPr b="0" i="0">
                <a:latin typeface="Museo Sans 500" panose="02000000000000000000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F251430F-C1FD-7D42-A597-D261121616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794525E-6EAC-CE40-8E37-E29BA8A6DE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00" y="884238"/>
            <a:ext cx="8039100" cy="5233987"/>
          </a:xfrm>
        </p:spPr>
        <p:txBody>
          <a:bodyPr/>
          <a:lstStyle>
            <a:lvl1pPr>
              <a:defRPr b="1" i="0">
                <a:latin typeface="Museo Sans 900" panose="02000000000000000000" pitchFamily="2" charset="77"/>
              </a:defRPr>
            </a:lvl1pPr>
            <a:lvl2pPr>
              <a:defRPr b="0" i="0">
                <a:latin typeface="Museo Sans 500" panose="02000000000000000000" pitchFamily="2" charset="77"/>
              </a:defRPr>
            </a:lvl2pPr>
            <a:lvl3pPr>
              <a:defRPr b="0" i="0">
                <a:latin typeface="Museo Sans 500" panose="02000000000000000000" pitchFamily="2" charset="77"/>
              </a:defRPr>
            </a:lvl3pPr>
            <a:lvl4pPr>
              <a:defRPr b="0" i="0">
                <a:latin typeface="Museo Sans 500" panose="02000000000000000000" pitchFamily="2" charset="77"/>
              </a:defRPr>
            </a:lvl4pPr>
            <a:lvl5pPr>
              <a:defRPr b="0" i="0">
                <a:latin typeface="Museo Sans 500" panose="02000000000000000000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7284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lide Number Placeholder 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64AA6D-9713-0644-AE6C-5ECBFF58E7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</TotalTime>
  <Words>1</Words>
  <Application>Microsoft Macintosh PowerPoint</Application>
  <PresentationFormat>Widescreen</PresentationFormat>
  <Paragraphs>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Museo Sans 500</vt:lpstr>
      <vt:lpstr>Museo Sans 900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john.clark@snow.edu</cp:lastModifiedBy>
  <cp:revision>7</cp:revision>
  <dcterms:modified xsi:type="dcterms:W3CDTF">2021-10-01T17:30:59Z</dcterms:modified>
</cp:coreProperties>
</file>